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13" r:id="rId2"/>
    <p:sldId id="371" r:id="rId3"/>
    <p:sldId id="451" r:id="rId4"/>
    <p:sldId id="406" r:id="rId5"/>
    <p:sldId id="464" r:id="rId6"/>
    <p:sldId id="401" r:id="rId7"/>
    <p:sldId id="466" r:id="rId8"/>
    <p:sldId id="467" r:id="rId9"/>
    <p:sldId id="469" r:id="rId10"/>
    <p:sldId id="470" r:id="rId11"/>
    <p:sldId id="432" r:id="rId12"/>
    <p:sldId id="434" r:id="rId13"/>
    <p:sldId id="465" r:id="rId14"/>
    <p:sldId id="438" r:id="rId15"/>
    <p:sldId id="441" r:id="rId16"/>
    <p:sldId id="423" r:id="rId17"/>
    <p:sldId id="457" r:id="rId18"/>
    <p:sldId id="456" r:id="rId19"/>
    <p:sldId id="463" r:id="rId20"/>
    <p:sldId id="447" r:id="rId21"/>
    <p:sldId id="458" r:id="rId22"/>
    <p:sldId id="459" r:id="rId23"/>
    <p:sldId id="446" r:id="rId24"/>
    <p:sldId id="448" r:id="rId25"/>
    <p:sldId id="421" r:id="rId26"/>
    <p:sldId id="450" r:id="rId27"/>
    <p:sldId id="455" r:id="rId28"/>
    <p:sldId id="462" r:id="rId29"/>
    <p:sldId id="460" r:id="rId30"/>
    <p:sldId id="4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525" autoAdjust="0"/>
    <p:restoredTop sz="97146"/>
  </p:normalViewPr>
  <p:slideViewPr>
    <p:cSldViewPr snapToGrid="0">
      <p:cViewPr varScale="1">
        <p:scale>
          <a:sx n="61" d="100"/>
          <a:sy n="61" d="100"/>
        </p:scale>
        <p:origin x="232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39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74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3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4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8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7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2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05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24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74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7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0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7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80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1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2021. 12. 27.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0551" y="3043835"/>
            <a:ext cx="733089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Classification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396977"/>
            <a:ext cx="5011036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3867" y="2396977"/>
            <a:ext cx="3350367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396977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359554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73867" y="3614821"/>
            <a:ext cx="704426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857392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453435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/>
        </p:nvGraphicFramePr>
        <p:xfrm>
          <a:off x="1064302" y="923593"/>
          <a:ext cx="10103372" cy="563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77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455809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17824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61407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All Positive Beta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AUC_train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59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6564E3-86C8-274F-9EBA-08CFA54ED23B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1669"/>
              </p:ext>
            </p:extLst>
          </p:nvPr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74290" y="2845599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9442" y="3127282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10734"/>
              </p:ext>
            </p:extLst>
          </p:nvPr>
        </p:nvGraphicFramePr>
        <p:xfrm>
          <a:off x="1299804" y="2329206"/>
          <a:ext cx="9082746" cy="227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5754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886375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CA19_9 + MBL2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0.902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0.945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0.823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1.000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0.942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0.900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SVM-RFE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1.000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0.938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0.931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0.903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0.879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0.968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0.914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0.890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0.928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0.954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0.885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0.949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0.914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0.995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0.924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0.913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0.914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SVM-RFE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0.997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0.951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0.910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0.971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0.951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0.937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0.912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74060"/>
              </p:ext>
            </p:extLst>
          </p:nvPr>
        </p:nvGraphicFramePr>
        <p:xfrm>
          <a:off x="1299804" y="1865962"/>
          <a:ext cx="9082747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57547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886375">
                  <a:extLst>
                    <a:ext uri="{9D8B030D-6E8A-4147-A177-3AD203B41FA5}">
                      <a16:colId xmlns:a16="http://schemas.microsoft.com/office/drawing/2014/main" val="2925254119"/>
                    </a:ext>
                  </a:extLst>
                </a:gridCol>
                <a:gridCol w="736440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38377900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97783224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602100499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329661819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431677044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</a:t>
                      </a:r>
                    </a:p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AUC_train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3440149" y="494446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</p:spTree>
    <p:extLst>
      <p:ext uri="{BB962C8B-B14F-4D97-AF65-F5344CB8AC3E}">
        <p14:creationId xmlns:p14="http://schemas.microsoft.com/office/powerpoint/2010/main" val="28186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B52184-D978-0E4A-843A-27F610600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78" y="726694"/>
            <a:ext cx="8550524" cy="60494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C9F3FB-A2CD-5046-8017-135A69D2C6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5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12C0E-8139-ED4C-81ED-5D433227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18" y="724323"/>
            <a:ext cx="8557254" cy="6054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224A8-89D2-5A49-828D-5734DD623A24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6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SVM</a:t>
            </a:r>
            <a:r>
              <a:rPr lang="ko-KR" altLang="en-US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&amp; SVM-RFE</a:t>
            </a:r>
          </a:p>
        </p:txBody>
      </p:sp>
    </p:spTree>
    <p:extLst>
      <p:ext uri="{BB962C8B-B14F-4D97-AF65-F5344CB8AC3E}">
        <p14:creationId xmlns:p14="http://schemas.microsoft.com/office/powerpoint/2010/main" val="6615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2EA60E-9708-CA4E-AF10-4474670F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0" y="1097310"/>
            <a:ext cx="9538259" cy="5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01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40A1C-0996-8349-B867-89DD40B0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01"/>
            <a:ext cx="12192000" cy="51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84176" y="2547657"/>
            <a:ext cx="3190297" cy="2965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Multiclass Deep Learning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Multiclass SVM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6917" y="197716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388" y="197716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58142" y="197716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8736" y="198013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7291" y="197716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14388" y="4268329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9F4E-6F50-7149-A8E8-B9EFD70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5" y="1514084"/>
            <a:ext cx="5037525" cy="4678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404D1A-256B-9F43-B34F-0437E50E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1" y="1941934"/>
            <a:ext cx="5897880" cy="42504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DCF24-EAD4-1644-B638-8BAF547ADD30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546555-CDC7-A34A-B9CF-B36D13544B4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23907-9FEF-1F44-9A2F-C02D58F4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1"/>
          <a:stretch/>
        </p:blipFill>
        <p:spPr>
          <a:xfrm>
            <a:off x="2641267" y="1003611"/>
            <a:ext cx="6909465" cy="51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C80557-48B5-C343-B667-2696AE1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05" y="758214"/>
            <a:ext cx="4542989" cy="1538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CD68D-8728-5F45-92FB-74B26DF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16" y="2296968"/>
            <a:ext cx="494456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77A1D9-7385-E34B-805D-F6388D6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" y="1293778"/>
            <a:ext cx="3952349" cy="1635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359408-B33B-4C4F-8809-DE3C2828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1" y="893239"/>
            <a:ext cx="3952349" cy="30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E28F2-43C2-A240-8017-A3D3A1E4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" y="3021598"/>
            <a:ext cx="4888041" cy="3501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AF3DAF-14C9-0940-881E-0801ADD36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35"/>
            <a:ext cx="5168678" cy="1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0CFED-32A2-8940-B927-FF019B2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9" y="1136780"/>
            <a:ext cx="8751361" cy="51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42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5BFA4-CBA3-8D48-B2CA-8E465B6B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7892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40C301-42E1-5748-9292-11C14CB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1537220"/>
            <a:ext cx="4930321" cy="49303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A2F925-E932-2E44-A8D3-8F6D8E105351}"/>
              </a:ext>
            </a:extLst>
          </p:cNvPr>
          <p:cNvSpPr/>
          <p:nvPr/>
        </p:nvSpPr>
        <p:spPr>
          <a:xfrm>
            <a:off x="766833" y="961474"/>
            <a:ext cx="576172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SHAP value for multiclass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860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/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61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85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9482</TotalTime>
  <Words>1262</Words>
  <Application>Microsoft Macintosh PowerPoint</Application>
  <PresentationFormat>와이드스크린</PresentationFormat>
  <Paragraphs>692</Paragraphs>
  <Slides>30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Microsoft Office User</cp:lastModifiedBy>
  <cp:revision>49</cp:revision>
  <dcterms:created xsi:type="dcterms:W3CDTF">2021-07-25T23:13:45Z</dcterms:created>
  <dcterms:modified xsi:type="dcterms:W3CDTF">2021-12-28T09:41:34Z</dcterms:modified>
</cp:coreProperties>
</file>